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2" r:id="rId4"/>
    <p:sldId id="314" r:id="rId5"/>
    <p:sldId id="313" r:id="rId6"/>
    <p:sldId id="323" r:id="rId7"/>
    <p:sldId id="324" r:id="rId8"/>
    <p:sldId id="322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092"/>
    <p:restoredTop sz="94659"/>
  </p:normalViewPr>
  <p:slideViewPr>
    <p:cSldViewPr snapToGrid="0" snapToObjects="1">
      <p:cViewPr>
        <p:scale>
          <a:sx n="50" d="100"/>
          <a:sy n="50" d="100"/>
        </p:scale>
        <p:origin x="1096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23.02.2022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11C042-D774-FF4E-AC61-820EDD6E25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9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94FA3E-B964-DE4C-BCA8-4E6EB194E3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474"/>
            <a:ext cx="13316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1C4CAA-2DDF-FE46-8DC3-3E7F731F41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000"/>
            <a:ext cx="1348246" cy="2916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9878F4-B626-6C48-9941-C671C74B44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000"/>
            <a:ext cx="1348246" cy="2916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F6CCF6-5AAA-5944-815E-8418610E1C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000"/>
            <a:ext cx="1348246" cy="2916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C580BE7-58E8-8140-B507-6652ABA568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608000"/>
            <a:ext cx="1348246" cy="2916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1301A-489C-EA47-885C-AB0686B5EE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>
                <a:solidFill>
                  <a:schemeClr val="accent1"/>
                </a:solidFill>
              </a:rPr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6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F1377-1B39-0443-ACFC-9CF5BD176B4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FP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6D5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207</Words>
  <Application>Microsoft Macintosh PowerPoint</Application>
  <PresentationFormat>On-screen Show (16:9)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Název prezentace</vt:lpstr>
      <vt:lpstr>Nadpis kapitoly pro předělový slide</vt:lpstr>
      <vt:lpstr>PowerPoint Presentation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Filip Dědic</cp:lastModifiedBy>
  <cp:revision>117</cp:revision>
  <dcterms:modified xsi:type="dcterms:W3CDTF">2022-02-23T04:19:09Z</dcterms:modified>
</cp:coreProperties>
</file>