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2"/>
    <p:restoredTop sz="94659"/>
  </p:normalViewPr>
  <p:slideViewPr>
    <p:cSldViewPr snapToGrid="0" snapToObjects="1">
      <p:cViewPr>
        <p:scale>
          <a:sx n="50" d="100"/>
          <a:sy n="50" d="100"/>
        </p:scale>
        <p:origin x="1096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23.02.2022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11C042-D774-FF4E-AC61-820EDD6E25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94FA3E-B964-DE4C-BCA8-4E6EB194E3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474"/>
            <a:ext cx="13316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1C4CAA-2DDF-FE46-8DC3-3E7F731F41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48246" cy="291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9878F4-B626-6C48-9941-C671C74B44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48246" cy="291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F6CCF6-5AAA-5944-815E-8418610E1C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48246" cy="291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580BE7-58E8-8140-B507-6652ABA568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48246" cy="291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P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D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207</Words>
  <Application>Microsoft Macintosh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PowerPoint Presentation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Filip Dědic</cp:lastModifiedBy>
  <cp:revision>117</cp:revision>
  <dcterms:modified xsi:type="dcterms:W3CDTF">2022-02-23T04:19:09Z</dcterms:modified>
</cp:coreProperties>
</file>