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92"/>
    <p:restoredTop sz="94659"/>
  </p:normalViewPr>
  <p:slideViewPr>
    <p:cSldViewPr snapToGrid="0" snapToObjects="1">
      <p:cViewPr>
        <p:scale>
          <a:sx n="79" d="100"/>
          <a:sy n="79" d="100"/>
        </p:scale>
        <p:origin x="296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68ED2E-B914-3344-B198-8E20A4427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2ACB51-0B8B-4C4D-939A-9335E327B5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14571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464FF1-D9ED-EE4F-BF7E-CF45FB4EFC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145710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E9530A-32FE-BA4F-9829-091FFD8D1C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145710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11D484-E522-CE40-87FE-745234A4F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145710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5A6F3D-5C0C-8447-98C5-B3EA8A4E5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145710" cy="2916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P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D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119</cp:revision>
  <dcterms:modified xsi:type="dcterms:W3CDTF">2022-02-23T04:22:34Z</dcterms:modified>
</cp:coreProperties>
</file>